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jp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    
    <Relationship Id="rId75" Target="slides/slide70.xml" Type="http://schemas.openxmlformats.org/officeDocument/2006/relationships/slide"/>
  
    
    <Relationship Id="rId76" Target="slides/slide71.xml" Type="http://schemas.openxmlformats.org/officeDocument/2006/relationships/slide"/>
  
    
    <Relationship Id="rId77" Target="slides/slide72.xml" Type="http://schemas.openxmlformats.org/officeDocument/2006/relationships/slide"/>
  
    
    <Relationship Id="rId78" Target="slides/slide73.xml" Type="http://schemas.openxmlformats.org/officeDocument/2006/relationships/slide"/>
  
    
    <Relationship Id="rId79" Target="slides/slide74.xml" Type="http://schemas.openxmlformats.org/officeDocument/2006/relationships/slide"/>
  
    
    <Relationship Id="rId80" Target="slides/slide75.xml" Type="http://schemas.openxmlformats.org/officeDocument/2006/relationships/slide"/>
  
    
    <Relationship Id="rId81" Target="slides/slide76.xml" Type="http://schemas.openxmlformats.org/officeDocument/2006/relationships/slide"/>
  
    
    <Relationship Id="rId82" Target="slides/slide77.xml" Type="http://schemas.openxmlformats.org/officeDocument/2006/relationships/slide"/>
  
    
    <Relationship Id="rId83" Target="slides/slide78.xml" Type="http://schemas.openxmlformats.org/officeDocument/2006/relationships/slide"/>
  
    
    <Relationship Id="rId84" Target="slides/slide79.xml" Type="http://schemas.openxmlformats.org/officeDocument/2006/relationships/slide"/>
  
    
    <Relationship Id="rId85" Target="slides/slide80.xml" Type="http://schemas.openxmlformats.org/officeDocument/2006/relationships/slide"/>
  
    
    <Relationship Id="rId86" Target="slides/slide81.xml" Type="http://schemas.openxmlformats.org/officeDocument/2006/relationships/slide"/>
  
    
    <Relationship Id="rId87" Target="slides/slide82.xml" Type="http://schemas.openxmlformats.org/officeDocument/2006/relationships/slide"/>
  
    
    <Relationship Id="rId88" Target="slides/slide83.xml" Type="http://schemas.openxmlformats.org/officeDocument/2006/relationships/slide"/>
  
    
    <Relationship Id="rId89" Target="slides/slide84.xml" Type="http://schemas.openxmlformats.org/officeDocument/2006/relationships/slide"/>
  
    
    <Relationship Id="rId90" Target="slides/slide85.xml" Type="http://schemas.openxmlformats.org/officeDocument/2006/relationships/slide"/>
  
    
    <Relationship Id="rId91" Target="slides/slide86.xml" Type="http://schemas.openxmlformats.org/officeDocument/2006/relationships/slide"/>
  
    
    <Relationship Id="rId92" Target="slides/slide87.xml" Type="http://schemas.openxmlformats.org/officeDocument/2006/relationships/slide"/>
  
    
    <Relationship Id="rId93" Target="slides/slide88.xml" Type="http://schemas.openxmlformats.org/officeDocument/2006/relationships/slide"/>
  
    
    <Relationship Id="rId94" Target="slides/slide89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1.jp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0.jp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1.jp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2.jp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3.jp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4.jp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5.jp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6.jp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7.jp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8.jp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19.jp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2.jp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0.jp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1.jp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2.jp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3.jp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4.jp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5.jp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6.jp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7.jp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8.jp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29.jp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3.jp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0.jp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1.jp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2.jp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3.jp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4.jp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5.jp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6.jp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7.jp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8.jp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39.jp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4.jp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0.jp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1.jp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2.jp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3.jp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4.jp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5.jp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6.jp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7.jp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8.jp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49.jp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5.jp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0.jp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1.jp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2.jp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3.jp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4.jp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5.jp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6.jp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7.jp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8.jp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59.jp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6.jp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0.jp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1.jp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2.jp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3.jp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4.jp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5.jp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6.jp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7.jp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8.jp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69.jp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7.jpg" Type="http://schemas.openxmlformats.org/officeDocument/2006/relationships/image"/>
</Relationships>
</file>

<file path=ppt/slides/_rels/slide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0.jpg" Type="http://schemas.openxmlformats.org/officeDocument/2006/relationships/image"/>
</Relationships>
</file>

<file path=ppt/slides/_rels/slide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1.jpg" Type="http://schemas.openxmlformats.org/officeDocument/2006/relationships/image"/>
</Relationships>
</file>

<file path=ppt/slides/_rels/slide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2.jpg" Type="http://schemas.openxmlformats.org/officeDocument/2006/relationships/image"/>
</Relationships>
</file>

<file path=ppt/slides/_rels/slide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3.jpg" Type="http://schemas.openxmlformats.org/officeDocument/2006/relationships/image"/>
</Relationships>
</file>

<file path=ppt/slides/_rels/slide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4.jpg" Type="http://schemas.openxmlformats.org/officeDocument/2006/relationships/image"/>
</Relationships>
</file>

<file path=ppt/slides/_rels/slide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5.jpg" Type="http://schemas.openxmlformats.org/officeDocument/2006/relationships/image"/>
</Relationships>
</file>

<file path=ppt/slides/_rels/slide7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6.jpg" Type="http://schemas.openxmlformats.org/officeDocument/2006/relationships/image"/>
</Relationships>
</file>

<file path=ppt/slides/_rels/slide7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7.jpg" Type="http://schemas.openxmlformats.org/officeDocument/2006/relationships/image"/>
</Relationships>
</file>

<file path=ppt/slides/_rels/slide7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8.jpg" Type="http://schemas.openxmlformats.org/officeDocument/2006/relationships/image"/>
</Relationships>
</file>

<file path=ppt/slides/_rels/slide7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79.jp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8.jpg" Type="http://schemas.openxmlformats.org/officeDocument/2006/relationships/image"/>
</Relationships>
</file>

<file path=ppt/slides/_rels/slide8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0.jpg" Type="http://schemas.openxmlformats.org/officeDocument/2006/relationships/image"/>
</Relationships>
</file>

<file path=ppt/slides/_rels/slide8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1.jpg" Type="http://schemas.openxmlformats.org/officeDocument/2006/relationships/image"/>
</Relationships>
</file>

<file path=ppt/slides/_rels/slide8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2.jpg" Type="http://schemas.openxmlformats.org/officeDocument/2006/relationships/image"/>
</Relationships>
</file>

<file path=ppt/slides/_rels/slide8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3.jpg" Type="http://schemas.openxmlformats.org/officeDocument/2006/relationships/image"/>
</Relationships>
</file>

<file path=ppt/slides/_rels/slide8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4.jpg" Type="http://schemas.openxmlformats.org/officeDocument/2006/relationships/image"/>
</Relationships>
</file>

<file path=ppt/slides/_rels/slide8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5.jpg" Type="http://schemas.openxmlformats.org/officeDocument/2006/relationships/image"/>
</Relationships>
</file>

<file path=ppt/slides/_rels/slide8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6.jpg" Type="http://schemas.openxmlformats.org/officeDocument/2006/relationships/image"/>
</Relationships>
</file>

<file path=ppt/slides/_rels/slide8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7.jpg" Type="http://schemas.openxmlformats.org/officeDocument/2006/relationships/image"/>
</Relationships>
</file>

<file path=ppt/slides/_rels/slide8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8.jpg" Type="http://schemas.openxmlformats.org/officeDocument/2006/relationships/image"/>
</Relationships>
</file>

<file path=ppt/slides/_rels/slide8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89.jp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qedcartographer_009.jp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